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2"/>
    <p:restoredTop sz="92747"/>
  </p:normalViewPr>
  <p:slideViewPr>
    <p:cSldViewPr snapToGrid="0" snapToObjects="1">
      <p:cViewPr varScale="1">
        <p:scale>
          <a:sx n="58" d="100"/>
          <a:sy n="58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EDD52-409E-DB4F-91C0-C52E42946F40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B91B8-2FCD-3D43-9D26-585A2BA4504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366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60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05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04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930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804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130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252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666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471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202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083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85CFF-C7AC-2A4C-A1C8-F460D919A519}" type="datetimeFigureOut">
              <a:rPr lang="es-ES_tradnl" smtClean="0"/>
              <a:t>21/6/19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7ED4-4FAB-D149-8C4D-3CABCF190A3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992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858058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47"/>
            <a:ext cx="12067082" cy="6784342"/>
          </a:xfrm>
        </p:spPr>
      </p:pic>
    </p:spTree>
    <p:extLst>
      <p:ext uri="{BB962C8B-B14F-4D97-AF65-F5344CB8AC3E}">
        <p14:creationId xmlns:p14="http://schemas.microsoft.com/office/powerpoint/2010/main" val="103102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37492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4" y="-1"/>
            <a:ext cx="12085536" cy="6794717"/>
          </a:xfrm>
        </p:spPr>
      </p:pic>
    </p:spTree>
    <p:extLst>
      <p:ext uri="{BB962C8B-B14F-4D97-AF65-F5344CB8AC3E}">
        <p14:creationId xmlns:p14="http://schemas.microsoft.com/office/powerpoint/2010/main" val="26074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7" y="0"/>
            <a:ext cx="12000954" cy="6747164"/>
          </a:xfrm>
        </p:spPr>
      </p:pic>
    </p:spTree>
    <p:extLst>
      <p:ext uri="{BB962C8B-B14F-4D97-AF65-F5344CB8AC3E}">
        <p14:creationId xmlns:p14="http://schemas.microsoft.com/office/powerpoint/2010/main" val="151901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76300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68575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205216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207706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5" cy="6858000"/>
          </a:xfrm>
        </p:spPr>
      </p:pic>
    </p:spTree>
    <p:extLst>
      <p:ext uri="{BB962C8B-B14F-4D97-AF65-F5344CB8AC3E}">
        <p14:creationId xmlns:p14="http://schemas.microsoft.com/office/powerpoint/2010/main" val="180562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573"/>
          </a:xfrm>
        </p:spPr>
      </p:pic>
    </p:spTree>
    <p:extLst>
      <p:ext uri="{BB962C8B-B14F-4D97-AF65-F5344CB8AC3E}">
        <p14:creationId xmlns:p14="http://schemas.microsoft.com/office/powerpoint/2010/main" val="111269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Dario Alejandro Peñaloza</dc:creator>
  <cp:lastModifiedBy>Dario Alejandro Peñaloza</cp:lastModifiedBy>
  <cp:revision>2</cp:revision>
  <dcterms:created xsi:type="dcterms:W3CDTF">2019-06-21T23:20:06Z</dcterms:created>
  <dcterms:modified xsi:type="dcterms:W3CDTF">2019-06-21T23:34:57Z</dcterms:modified>
</cp:coreProperties>
</file>